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410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35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287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60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93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616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29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8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4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5166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14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4FCF0-86F0-4F5A-B1F3-8BE50C69897E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C5BD5-44E7-4786-82AA-82AD0ADD5F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32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784271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8189" y="-6650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6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</cp:revision>
  <dcterms:created xsi:type="dcterms:W3CDTF">2026-01-12T06:22:03Z</dcterms:created>
  <dcterms:modified xsi:type="dcterms:W3CDTF">2026-01-12T06:28:24Z</dcterms:modified>
</cp:coreProperties>
</file>

<file path=docProps/thumbnail.jpeg>
</file>